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7559675" cy="10691813"/>
  <p:notesSz cx="6858000" cy="9144000"/>
  <p:embeddedFontLst>
    <p:embeddedFont>
      <p:font typeface="Cafe24 Ssurround" panose="020B0600000101010101" charset="-127"/>
      <p:bold r:id="rId3"/>
    </p:embeddedFont>
    <p:embeddedFont>
      <p:font typeface="Pretendard Regular" panose="020B0600000101010101" charset="-127"/>
      <p:regular r:id="rId4"/>
    </p:embeddedFont>
    <p:embeddedFont>
      <p:font typeface="Cafe24 Ssurround air" panose="020B0600000101010101" charset="-127"/>
      <p:regular r:id="rId5"/>
    </p:embeddedFont>
    <p:embeddedFont>
      <p:font typeface="esamanru OTF Light" panose="020B0600000101010101" charset="-127"/>
      <p:regular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5" userDrawn="1">
          <p15:clr>
            <a:srgbClr val="A4A3A4"/>
          </p15:clr>
        </p15:guide>
        <p15:guide id="2" pos="21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3108" y="78"/>
      </p:cViewPr>
      <p:guideLst>
        <p:guide orient="horz" pos="2245"/>
        <p:guide pos="21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presProps" Target="presProps.xml"/><Relationship Id="rId5" Type="http://schemas.openxmlformats.org/officeDocument/2006/relationships/font" Target="fonts/font3.fntdata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3979" y="2214262"/>
            <a:ext cx="5711754" cy="152787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7957" y="4039129"/>
            <a:ext cx="4703798" cy="18215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752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0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256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00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76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512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264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01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71791" y="285446"/>
            <a:ext cx="1511935" cy="608179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5985" y="285446"/>
            <a:ext cx="4423810" cy="608179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811" y="4580321"/>
            <a:ext cx="5711754" cy="1415675"/>
          </a:xfrm>
        </p:spPr>
        <p:txBody>
          <a:bodyPr anchor="t"/>
          <a:lstStyle>
            <a:lvl1pPr algn="l">
              <a:defRPr sz="4158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811" y="3021098"/>
            <a:ext cx="5711754" cy="1559222"/>
          </a:xfrm>
        </p:spPr>
        <p:txBody>
          <a:bodyPr anchor="b"/>
          <a:lstStyle>
            <a:lvl1pPr marL="0" indent="0">
              <a:buNone/>
              <a:defRPr sz="2079">
                <a:solidFill>
                  <a:schemeClr val="tx1">
                    <a:tint val="75000"/>
                  </a:schemeClr>
                </a:solidFill>
              </a:defRPr>
            </a:lvl1pPr>
            <a:lvl2pPr marL="475214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2pPr>
            <a:lvl3pPr marL="950427" indent="0">
              <a:buNone/>
              <a:defRPr sz="1663">
                <a:solidFill>
                  <a:schemeClr val="tx1">
                    <a:tint val="75000"/>
                  </a:schemeClr>
                </a:solidFill>
              </a:defRPr>
            </a:lvl3pPr>
            <a:lvl4pPr marL="1425641" indent="0">
              <a:buNone/>
              <a:defRPr sz="1455">
                <a:solidFill>
                  <a:schemeClr val="tx1">
                    <a:tint val="75000"/>
                  </a:schemeClr>
                </a:solidFill>
              </a:defRPr>
            </a:lvl4pPr>
            <a:lvl5pPr marL="1900855" indent="0">
              <a:buNone/>
              <a:defRPr sz="1455">
                <a:solidFill>
                  <a:schemeClr val="tx1">
                    <a:tint val="75000"/>
                  </a:schemeClr>
                </a:solidFill>
              </a:defRPr>
            </a:lvl5pPr>
            <a:lvl6pPr marL="2376068" indent="0">
              <a:buNone/>
              <a:defRPr sz="1455">
                <a:solidFill>
                  <a:schemeClr val="tx1">
                    <a:tint val="75000"/>
                  </a:schemeClr>
                </a:solidFill>
              </a:defRPr>
            </a:lvl6pPr>
            <a:lvl7pPr marL="2851282" indent="0">
              <a:buNone/>
              <a:defRPr sz="1455">
                <a:solidFill>
                  <a:schemeClr val="tx1">
                    <a:tint val="75000"/>
                  </a:schemeClr>
                </a:solidFill>
              </a:defRPr>
            </a:lvl7pPr>
            <a:lvl8pPr marL="3326496" indent="0">
              <a:buNone/>
              <a:defRPr sz="1455">
                <a:solidFill>
                  <a:schemeClr val="tx1">
                    <a:tint val="75000"/>
                  </a:schemeClr>
                </a:solidFill>
              </a:defRPr>
            </a:lvl8pPr>
            <a:lvl9pPr marL="3801709" indent="0">
              <a:buNone/>
              <a:defRPr sz="145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986" y="1663172"/>
            <a:ext cx="2967872" cy="4704068"/>
          </a:xfrm>
        </p:spPr>
        <p:txBody>
          <a:bodyPr/>
          <a:lstStyle>
            <a:lvl1pPr>
              <a:defRPr sz="2910"/>
            </a:lvl1pPr>
            <a:lvl2pPr>
              <a:defRPr sz="2495"/>
            </a:lvl2pPr>
            <a:lvl3pPr>
              <a:defRPr sz="2079"/>
            </a:lvl3pPr>
            <a:lvl4pPr>
              <a:defRPr sz="1871"/>
            </a:lvl4pPr>
            <a:lvl5pPr>
              <a:defRPr sz="1871"/>
            </a:lvl5pPr>
            <a:lvl6pPr>
              <a:defRPr sz="1871"/>
            </a:lvl6pPr>
            <a:lvl7pPr>
              <a:defRPr sz="1871"/>
            </a:lvl7pPr>
            <a:lvl8pPr>
              <a:defRPr sz="1871"/>
            </a:lvl8pPr>
            <a:lvl9pPr>
              <a:defRPr sz="187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15853" y="1663172"/>
            <a:ext cx="2967872" cy="4704068"/>
          </a:xfrm>
        </p:spPr>
        <p:txBody>
          <a:bodyPr/>
          <a:lstStyle>
            <a:lvl1pPr>
              <a:defRPr sz="2910"/>
            </a:lvl1pPr>
            <a:lvl2pPr>
              <a:defRPr sz="2495"/>
            </a:lvl2pPr>
            <a:lvl3pPr>
              <a:defRPr sz="2079"/>
            </a:lvl3pPr>
            <a:lvl4pPr>
              <a:defRPr sz="1871"/>
            </a:lvl4pPr>
            <a:lvl5pPr>
              <a:defRPr sz="1871"/>
            </a:lvl5pPr>
            <a:lvl6pPr>
              <a:defRPr sz="1871"/>
            </a:lvl6pPr>
            <a:lvl7pPr>
              <a:defRPr sz="1871"/>
            </a:lvl7pPr>
            <a:lvl8pPr>
              <a:defRPr sz="1871"/>
            </a:lvl8pPr>
            <a:lvl9pPr>
              <a:defRPr sz="187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986" y="1595523"/>
            <a:ext cx="2969039" cy="664938"/>
          </a:xfrm>
        </p:spPr>
        <p:txBody>
          <a:bodyPr anchor="b"/>
          <a:lstStyle>
            <a:lvl1pPr marL="0" indent="0">
              <a:buNone/>
              <a:defRPr sz="2495" b="1"/>
            </a:lvl1pPr>
            <a:lvl2pPr marL="475214" indent="0">
              <a:buNone/>
              <a:defRPr sz="2079" b="1"/>
            </a:lvl2pPr>
            <a:lvl3pPr marL="950427" indent="0">
              <a:buNone/>
              <a:defRPr sz="1871" b="1"/>
            </a:lvl3pPr>
            <a:lvl4pPr marL="1425641" indent="0">
              <a:buNone/>
              <a:defRPr sz="1663" b="1"/>
            </a:lvl4pPr>
            <a:lvl5pPr marL="1900855" indent="0">
              <a:buNone/>
              <a:defRPr sz="1663" b="1"/>
            </a:lvl5pPr>
            <a:lvl6pPr marL="2376068" indent="0">
              <a:buNone/>
              <a:defRPr sz="1663" b="1"/>
            </a:lvl6pPr>
            <a:lvl7pPr marL="2851282" indent="0">
              <a:buNone/>
              <a:defRPr sz="1663" b="1"/>
            </a:lvl7pPr>
            <a:lvl8pPr marL="3326496" indent="0">
              <a:buNone/>
              <a:defRPr sz="1663" b="1"/>
            </a:lvl8pPr>
            <a:lvl9pPr marL="3801709" indent="0">
              <a:buNone/>
              <a:defRPr sz="16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5986" y="2260460"/>
            <a:ext cx="2969039" cy="4106779"/>
          </a:xfrm>
        </p:spPr>
        <p:txBody>
          <a:bodyPr/>
          <a:lstStyle>
            <a:lvl1pPr>
              <a:defRPr sz="2495"/>
            </a:lvl1pPr>
            <a:lvl2pPr>
              <a:defRPr sz="2079"/>
            </a:lvl2pPr>
            <a:lvl3pPr>
              <a:defRPr sz="1871"/>
            </a:lvl3pPr>
            <a:lvl4pPr>
              <a:defRPr sz="1663"/>
            </a:lvl4pPr>
            <a:lvl5pPr>
              <a:defRPr sz="1663"/>
            </a:lvl5pPr>
            <a:lvl6pPr>
              <a:defRPr sz="1663"/>
            </a:lvl6pPr>
            <a:lvl7pPr>
              <a:defRPr sz="1663"/>
            </a:lvl7pPr>
            <a:lvl8pPr>
              <a:defRPr sz="1663"/>
            </a:lvl8pPr>
            <a:lvl9pPr>
              <a:defRPr sz="166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3520" y="1595523"/>
            <a:ext cx="2970206" cy="664938"/>
          </a:xfrm>
        </p:spPr>
        <p:txBody>
          <a:bodyPr anchor="b"/>
          <a:lstStyle>
            <a:lvl1pPr marL="0" indent="0">
              <a:buNone/>
              <a:defRPr sz="2495" b="1"/>
            </a:lvl1pPr>
            <a:lvl2pPr marL="475214" indent="0">
              <a:buNone/>
              <a:defRPr sz="2079" b="1"/>
            </a:lvl2pPr>
            <a:lvl3pPr marL="950427" indent="0">
              <a:buNone/>
              <a:defRPr sz="1871" b="1"/>
            </a:lvl3pPr>
            <a:lvl4pPr marL="1425641" indent="0">
              <a:buNone/>
              <a:defRPr sz="1663" b="1"/>
            </a:lvl4pPr>
            <a:lvl5pPr marL="1900855" indent="0">
              <a:buNone/>
              <a:defRPr sz="1663" b="1"/>
            </a:lvl5pPr>
            <a:lvl6pPr marL="2376068" indent="0">
              <a:buNone/>
              <a:defRPr sz="1663" b="1"/>
            </a:lvl6pPr>
            <a:lvl7pPr marL="2851282" indent="0">
              <a:buNone/>
              <a:defRPr sz="1663" b="1"/>
            </a:lvl7pPr>
            <a:lvl8pPr marL="3326496" indent="0">
              <a:buNone/>
              <a:defRPr sz="1663" b="1"/>
            </a:lvl8pPr>
            <a:lvl9pPr marL="3801709" indent="0">
              <a:buNone/>
              <a:defRPr sz="16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13520" y="2260460"/>
            <a:ext cx="2970206" cy="4106779"/>
          </a:xfrm>
        </p:spPr>
        <p:txBody>
          <a:bodyPr/>
          <a:lstStyle>
            <a:lvl1pPr>
              <a:defRPr sz="2495"/>
            </a:lvl1pPr>
            <a:lvl2pPr>
              <a:defRPr sz="2079"/>
            </a:lvl2pPr>
            <a:lvl3pPr>
              <a:defRPr sz="1871"/>
            </a:lvl3pPr>
            <a:lvl4pPr>
              <a:defRPr sz="1663"/>
            </a:lvl4pPr>
            <a:lvl5pPr>
              <a:defRPr sz="1663"/>
            </a:lvl5pPr>
            <a:lvl6pPr>
              <a:defRPr sz="1663"/>
            </a:lvl6pPr>
            <a:lvl7pPr>
              <a:defRPr sz="1663"/>
            </a:lvl7pPr>
            <a:lvl8pPr>
              <a:defRPr sz="1663"/>
            </a:lvl8pPr>
            <a:lvl9pPr>
              <a:defRPr sz="166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986" y="283795"/>
            <a:ext cx="2210739" cy="1207779"/>
          </a:xfrm>
        </p:spPr>
        <p:txBody>
          <a:bodyPr anchor="b"/>
          <a:lstStyle>
            <a:lvl1pPr algn="l">
              <a:defRPr sz="2079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7220" y="283796"/>
            <a:ext cx="3756505" cy="6083444"/>
          </a:xfrm>
        </p:spPr>
        <p:txBody>
          <a:bodyPr/>
          <a:lstStyle>
            <a:lvl1pPr>
              <a:defRPr sz="3326"/>
            </a:lvl1pPr>
            <a:lvl2pPr>
              <a:defRPr sz="2910"/>
            </a:lvl2pPr>
            <a:lvl3pPr>
              <a:defRPr sz="2495"/>
            </a:lvl3pPr>
            <a:lvl4pPr>
              <a:defRPr sz="2079"/>
            </a:lvl4pPr>
            <a:lvl5pPr>
              <a:defRPr sz="2079"/>
            </a:lvl5pPr>
            <a:lvl6pPr>
              <a:defRPr sz="2079"/>
            </a:lvl6pPr>
            <a:lvl7pPr>
              <a:defRPr sz="2079"/>
            </a:lvl7pPr>
            <a:lvl8pPr>
              <a:defRPr sz="2079"/>
            </a:lvl8pPr>
            <a:lvl9pPr>
              <a:defRPr sz="207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5986" y="1491575"/>
            <a:ext cx="2210739" cy="4875665"/>
          </a:xfrm>
        </p:spPr>
        <p:txBody>
          <a:bodyPr/>
          <a:lstStyle>
            <a:lvl1pPr marL="0" indent="0">
              <a:buNone/>
              <a:defRPr sz="1455"/>
            </a:lvl1pPr>
            <a:lvl2pPr marL="475214" indent="0">
              <a:buNone/>
              <a:defRPr sz="1247"/>
            </a:lvl2pPr>
            <a:lvl3pPr marL="950427" indent="0">
              <a:buNone/>
              <a:defRPr sz="1039"/>
            </a:lvl3pPr>
            <a:lvl4pPr marL="1425641" indent="0">
              <a:buNone/>
              <a:defRPr sz="935"/>
            </a:lvl4pPr>
            <a:lvl5pPr marL="1900855" indent="0">
              <a:buNone/>
              <a:defRPr sz="935"/>
            </a:lvl5pPr>
            <a:lvl6pPr marL="2376068" indent="0">
              <a:buNone/>
              <a:defRPr sz="935"/>
            </a:lvl6pPr>
            <a:lvl7pPr marL="2851282" indent="0">
              <a:buNone/>
              <a:defRPr sz="935"/>
            </a:lvl7pPr>
            <a:lvl8pPr marL="3326496" indent="0">
              <a:buNone/>
              <a:defRPr sz="935"/>
            </a:lvl8pPr>
            <a:lvl9pPr marL="3801709" indent="0">
              <a:buNone/>
              <a:defRPr sz="93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7110" y="4989513"/>
            <a:ext cx="4031827" cy="589040"/>
          </a:xfrm>
        </p:spPr>
        <p:txBody>
          <a:bodyPr anchor="b"/>
          <a:lstStyle>
            <a:lvl1pPr algn="l">
              <a:defRPr sz="2079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17110" y="636889"/>
            <a:ext cx="4031827" cy="4276725"/>
          </a:xfrm>
        </p:spPr>
        <p:txBody>
          <a:bodyPr/>
          <a:lstStyle>
            <a:lvl1pPr marL="0" indent="0">
              <a:buNone/>
              <a:defRPr sz="3326"/>
            </a:lvl1pPr>
            <a:lvl2pPr marL="475214" indent="0">
              <a:buNone/>
              <a:defRPr sz="2910"/>
            </a:lvl2pPr>
            <a:lvl3pPr marL="950427" indent="0">
              <a:buNone/>
              <a:defRPr sz="2495"/>
            </a:lvl3pPr>
            <a:lvl4pPr marL="1425641" indent="0">
              <a:buNone/>
              <a:defRPr sz="2079"/>
            </a:lvl4pPr>
            <a:lvl5pPr marL="1900855" indent="0">
              <a:buNone/>
              <a:defRPr sz="2079"/>
            </a:lvl5pPr>
            <a:lvl6pPr marL="2376068" indent="0">
              <a:buNone/>
              <a:defRPr sz="2079"/>
            </a:lvl6pPr>
            <a:lvl7pPr marL="2851282" indent="0">
              <a:buNone/>
              <a:defRPr sz="2079"/>
            </a:lvl7pPr>
            <a:lvl8pPr marL="3326496" indent="0">
              <a:buNone/>
              <a:defRPr sz="2079"/>
            </a:lvl8pPr>
            <a:lvl9pPr marL="3801709" indent="0">
              <a:buNone/>
              <a:defRPr sz="207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7110" y="5578553"/>
            <a:ext cx="4031827" cy="836535"/>
          </a:xfrm>
        </p:spPr>
        <p:txBody>
          <a:bodyPr/>
          <a:lstStyle>
            <a:lvl1pPr marL="0" indent="0">
              <a:buNone/>
              <a:defRPr sz="1455"/>
            </a:lvl1pPr>
            <a:lvl2pPr marL="475214" indent="0">
              <a:buNone/>
              <a:defRPr sz="1247"/>
            </a:lvl2pPr>
            <a:lvl3pPr marL="950427" indent="0">
              <a:buNone/>
              <a:defRPr sz="1039"/>
            </a:lvl3pPr>
            <a:lvl4pPr marL="1425641" indent="0">
              <a:buNone/>
              <a:defRPr sz="935"/>
            </a:lvl4pPr>
            <a:lvl5pPr marL="1900855" indent="0">
              <a:buNone/>
              <a:defRPr sz="935"/>
            </a:lvl5pPr>
            <a:lvl6pPr marL="2376068" indent="0">
              <a:buNone/>
              <a:defRPr sz="935"/>
            </a:lvl6pPr>
            <a:lvl7pPr marL="2851282" indent="0">
              <a:buNone/>
              <a:defRPr sz="935"/>
            </a:lvl7pPr>
            <a:lvl8pPr marL="3326496" indent="0">
              <a:buNone/>
              <a:defRPr sz="935"/>
            </a:lvl8pPr>
            <a:lvl9pPr marL="3801709" indent="0">
              <a:buNone/>
              <a:defRPr sz="93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986" y="285446"/>
            <a:ext cx="6047740" cy="1187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986" y="1663172"/>
            <a:ext cx="6047740" cy="4704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5985" y="6606485"/>
            <a:ext cx="1567933" cy="3794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95901" y="6606485"/>
            <a:ext cx="2127909" cy="3794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15793" y="6606485"/>
            <a:ext cx="1567933" cy="3794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50427" rtl="0" eaLnBrk="1" latinLnBrk="0" hangingPunct="1">
        <a:spcBef>
          <a:spcPct val="0"/>
        </a:spcBef>
        <a:buNone/>
        <a:defRPr sz="45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10" indent="-356410" algn="l" defTabSz="950427" rtl="0" eaLnBrk="1" latinLnBrk="0" hangingPunct="1">
        <a:spcBef>
          <a:spcPct val="20000"/>
        </a:spcBef>
        <a:buFont typeface="Arial" pitchFamily="34" charset="0"/>
        <a:buChar char="•"/>
        <a:defRPr sz="3326" kern="1200">
          <a:solidFill>
            <a:schemeClr val="tx1"/>
          </a:solidFill>
          <a:latin typeface="+mn-lt"/>
          <a:ea typeface="+mn-ea"/>
          <a:cs typeface="+mn-cs"/>
        </a:defRPr>
      </a:lvl1pPr>
      <a:lvl2pPr marL="772222" indent="-297009" algn="l" defTabSz="950427" rtl="0" eaLnBrk="1" latinLnBrk="0" hangingPunct="1">
        <a:spcBef>
          <a:spcPct val="20000"/>
        </a:spcBef>
        <a:buFont typeface="Arial" pitchFamily="34" charset="0"/>
        <a:buChar char="–"/>
        <a:defRPr sz="291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34" indent="-237607" algn="l" defTabSz="950427" rtl="0" eaLnBrk="1" latinLnBrk="0" hangingPunct="1">
        <a:spcBef>
          <a:spcPct val="20000"/>
        </a:spcBef>
        <a:buFont typeface="Arial" pitchFamily="34" charset="0"/>
        <a:buChar char="•"/>
        <a:defRPr sz="2495" kern="1200">
          <a:solidFill>
            <a:schemeClr val="tx1"/>
          </a:solidFill>
          <a:latin typeface="+mn-lt"/>
          <a:ea typeface="+mn-ea"/>
          <a:cs typeface="+mn-cs"/>
        </a:defRPr>
      </a:lvl3pPr>
      <a:lvl4pPr marL="1663248" indent="-237607" algn="l" defTabSz="950427" rtl="0" eaLnBrk="1" latinLnBrk="0" hangingPunct="1">
        <a:spcBef>
          <a:spcPct val="20000"/>
        </a:spcBef>
        <a:buFont typeface="Arial" pitchFamily="34" charset="0"/>
        <a:buChar char="–"/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138462" indent="-237607" algn="l" defTabSz="950427" rtl="0" eaLnBrk="1" latinLnBrk="0" hangingPunct="1">
        <a:spcBef>
          <a:spcPct val="20000"/>
        </a:spcBef>
        <a:buFont typeface="Arial" pitchFamily="34" charset="0"/>
        <a:buChar char="»"/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613675" indent="-237607" algn="l" defTabSz="950427" rtl="0" eaLnBrk="1" latinLnBrk="0" hangingPunct="1">
        <a:spcBef>
          <a:spcPct val="20000"/>
        </a:spcBef>
        <a:buFont typeface="Arial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088889" indent="-237607" algn="l" defTabSz="950427" rtl="0" eaLnBrk="1" latinLnBrk="0" hangingPunct="1">
        <a:spcBef>
          <a:spcPct val="20000"/>
        </a:spcBef>
        <a:buFont typeface="Arial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564103" indent="-237607" algn="l" defTabSz="950427" rtl="0" eaLnBrk="1" latinLnBrk="0" hangingPunct="1">
        <a:spcBef>
          <a:spcPct val="20000"/>
        </a:spcBef>
        <a:buFont typeface="Arial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039316" indent="-237607" algn="l" defTabSz="950427" rtl="0" eaLnBrk="1" latinLnBrk="0" hangingPunct="1">
        <a:spcBef>
          <a:spcPct val="20000"/>
        </a:spcBef>
        <a:buFont typeface="Arial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0427" rtl="0" eaLnBrk="1" latinLnBrk="0" hangingPunct="1">
        <a:defRPr sz="1871" kern="1200">
          <a:solidFill>
            <a:schemeClr val="tx1"/>
          </a:solidFill>
          <a:latin typeface="+mn-lt"/>
          <a:ea typeface="+mn-ea"/>
          <a:cs typeface="+mn-cs"/>
        </a:defRPr>
      </a:lvl1pPr>
      <a:lvl2pPr marL="475214" algn="l" defTabSz="950427" rtl="0" eaLnBrk="1" latinLnBrk="0" hangingPunct="1">
        <a:defRPr sz="1871" kern="1200">
          <a:solidFill>
            <a:schemeClr val="tx1"/>
          </a:solidFill>
          <a:latin typeface="+mn-lt"/>
          <a:ea typeface="+mn-ea"/>
          <a:cs typeface="+mn-cs"/>
        </a:defRPr>
      </a:lvl2pPr>
      <a:lvl3pPr marL="950427" algn="l" defTabSz="950427" rtl="0" eaLnBrk="1" latinLnBrk="0" hangingPunct="1">
        <a:defRPr sz="1871" kern="1200">
          <a:solidFill>
            <a:schemeClr val="tx1"/>
          </a:solidFill>
          <a:latin typeface="+mn-lt"/>
          <a:ea typeface="+mn-ea"/>
          <a:cs typeface="+mn-cs"/>
        </a:defRPr>
      </a:lvl3pPr>
      <a:lvl4pPr marL="1425641" algn="l" defTabSz="950427" rtl="0" eaLnBrk="1" latinLnBrk="0" hangingPunct="1">
        <a:defRPr sz="1871" kern="1200">
          <a:solidFill>
            <a:schemeClr val="tx1"/>
          </a:solidFill>
          <a:latin typeface="+mn-lt"/>
          <a:ea typeface="+mn-ea"/>
          <a:cs typeface="+mn-cs"/>
        </a:defRPr>
      </a:lvl4pPr>
      <a:lvl5pPr marL="1900855" algn="l" defTabSz="950427" rtl="0" eaLnBrk="1" latinLnBrk="0" hangingPunct="1">
        <a:defRPr sz="187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68" algn="l" defTabSz="950427" rtl="0" eaLnBrk="1" latinLnBrk="0" hangingPunct="1">
        <a:defRPr sz="1871" kern="1200">
          <a:solidFill>
            <a:schemeClr val="tx1"/>
          </a:solidFill>
          <a:latin typeface="+mn-lt"/>
          <a:ea typeface="+mn-ea"/>
          <a:cs typeface="+mn-cs"/>
        </a:defRPr>
      </a:lvl6pPr>
      <a:lvl7pPr marL="2851282" algn="l" defTabSz="950427" rtl="0" eaLnBrk="1" latinLnBrk="0" hangingPunct="1">
        <a:defRPr sz="1871" kern="1200">
          <a:solidFill>
            <a:schemeClr val="tx1"/>
          </a:solidFill>
          <a:latin typeface="+mn-lt"/>
          <a:ea typeface="+mn-ea"/>
          <a:cs typeface="+mn-cs"/>
        </a:defRPr>
      </a:lvl7pPr>
      <a:lvl8pPr marL="3326496" algn="l" defTabSz="950427" rtl="0" eaLnBrk="1" latinLnBrk="0" hangingPunct="1">
        <a:defRPr sz="1871" kern="1200">
          <a:solidFill>
            <a:schemeClr val="tx1"/>
          </a:solidFill>
          <a:latin typeface="+mn-lt"/>
          <a:ea typeface="+mn-ea"/>
          <a:cs typeface="+mn-cs"/>
        </a:defRPr>
      </a:lvl8pPr>
      <a:lvl9pPr marL="3801709" algn="l" defTabSz="950427" rtl="0" eaLnBrk="1" latinLnBrk="0" hangingPunct="1">
        <a:defRPr sz="187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B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9" y="461992"/>
            <a:ext cx="7048676" cy="10018624"/>
          </a:xfrm>
          <a:prstGeom prst="rect">
            <a:avLst/>
          </a:prstGeom>
          <a:effectLst>
            <a:outerShdw dist="52163" dir="2700000">
              <a:srgbClr val="00476C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95" y="1095581"/>
            <a:ext cx="6613084" cy="112198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1543039741"/>
            <a:ext cx="2147483647" cy="2147483647"/>
            <a:chOff x="2147483647" y="1543039741"/>
            <a:chExt cx="2147483647" cy="2147483647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464" y="118798"/>
            <a:ext cx="3088746" cy="699588"/>
          </a:xfrm>
          <a:prstGeom prst="rect">
            <a:avLst/>
          </a:prstGeom>
          <a:effectLst>
            <a:outerShdw dist="20643" dir="2700000">
              <a:srgbClr val="00476C">
                <a:alpha val="9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1463" y="171597"/>
            <a:ext cx="2969948" cy="58079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72293" y="9860227"/>
            <a:ext cx="6415088" cy="4355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2391">
                <a:solidFill>
                  <a:srgbClr val="00476C"/>
                </a:solidFill>
                <a:ea typeface="Cafe24 Ssurround"/>
              </a:rPr>
              <a:t>이승엽</a:t>
            </a:r>
            <a:r>
              <a:rPr lang="en-US" sz="2391">
                <a:solidFill>
                  <a:srgbClr val="00476C"/>
                </a:solidFill>
                <a:latin typeface="Cafe24 Ssurround"/>
              </a:rPr>
              <a:t> </a:t>
            </a:r>
            <a:r>
              <a:rPr lang="ko-KR" altLang="en-US" sz="2391">
                <a:solidFill>
                  <a:srgbClr val="00476C"/>
                </a:solidFill>
                <a:ea typeface="Cafe24 Ssurround"/>
              </a:rPr>
              <a:t>남주형</a:t>
            </a:r>
            <a:r>
              <a:rPr lang="en-US" sz="2391">
                <a:solidFill>
                  <a:srgbClr val="00476C"/>
                </a:solidFill>
                <a:latin typeface="Cafe24 Ssurround"/>
              </a:rPr>
              <a:t> </a:t>
            </a:r>
            <a:r>
              <a:rPr lang="ko-KR" altLang="en-US" sz="2391">
                <a:solidFill>
                  <a:srgbClr val="00476C"/>
                </a:solidFill>
                <a:ea typeface="Cafe24 Ssurround"/>
              </a:rPr>
              <a:t>김재욱</a:t>
            </a:r>
            <a:r>
              <a:rPr lang="en-US" sz="2391">
                <a:solidFill>
                  <a:srgbClr val="00476C"/>
                </a:solidFill>
                <a:latin typeface="Cafe24 Ssurround"/>
              </a:rPr>
              <a:t> </a:t>
            </a:r>
            <a:r>
              <a:rPr lang="ko-KR" altLang="en-US" sz="2391">
                <a:solidFill>
                  <a:srgbClr val="00476C"/>
                </a:solidFill>
                <a:ea typeface="Cafe24 Ssurround"/>
              </a:rPr>
              <a:t>예종호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596" y="1280377"/>
            <a:ext cx="686388" cy="72598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433460" y="9583032"/>
            <a:ext cx="2705953" cy="27719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en-US" sz="1559">
                <a:solidFill>
                  <a:srgbClr val="00476C"/>
                </a:solidFill>
                <a:latin typeface="Cafe24 Ssurround"/>
              </a:rPr>
              <a:t>LG </a:t>
            </a:r>
            <a:r>
              <a:rPr lang="ko-KR" altLang="en-US" sz="1559">
                <a:solidFill>
                  <a:srgbClr val="00476C"/>
                </a:solidFill>
                <a:ea typeface="Cafe24 Ssurround"/>
              </a:rPr>
              <a:t>부트캠프</a:t>
            </a:r>
            <a:r>
              <a:rPr lang="en-US" sz="1559">
                <a:solidFill>
                  <a:srgbClr val="00476C"/>
                </a:solidFill>
                <a:latin typeface="Cafe24 Ssurround"/>
              </a:rPr>
              <a:t> 10</a:t>
            </a:r>
            <a:r>
              <a:rPr lang="ko-KR" altLang="en-US" sz="1559">
                <a:solidFill>
                  <a:srgbClr val="00476C"/>
                </a:solidFill>
                <a:ea typeface="Cafe24 Ssurround"/>
              </a:rPr>
              <a:t>기</a:t>
            </a:r>
            <a:r>
              <a:rPr lang="en-US" sz="1559">
                <a:solidFill>
                  <a:srgbClr val="00476C"/>
                </a:solidFill>
                <a:latin typeface="Cafe24 Ssurround"/>
              </a:rPr>
              <a:t> A</a:t>
            </a:r>
            <a:r>
              <a:rPr lang="ko-KR" altLang="en-US" sz="1559">
                <a:solidFill>
                  <a:srgbClr val="00476C"/>
                </a:solidFill>
                <a:ea typeface="Cafe24 Ssurround"/>
              </a:rPr>
              <a:t>반</a:t>
            </a:r>
            <a:r>
              <a:rPr lang="en-US" sz="1559">
                <a:solidFill>
                  <a:srgbClr val="00476C"/>
                </a:solidFill>
                <a:latin typeface="Cafe24 Ssurround"/>
              </a:rPr>
              <a:t> 5</a:t>
            </a:r>
            <a:r>
              <a:rPr lang="ko-KR" altLang="en-US" sz="1559">
                <a:solidFill>
                  <a:srgbClr val="00476C"/>
                </a:solidFill>
                <a:ea typeface="Cafe24 Ssurround"/>
              </a:rPr>
              <a:t>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56265" y="211196"/>
            <a:ext cx="3260343" cy="5015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en-US" sz="2806">
                <a:solidFill>
                  <a:srgbClr val="00476C"/>
                </a:solidFill>
                <a:latin typeface="Cafe24 Ssurround"/>
              </a:rPr>
              <a:t>SOLE </a:t>
            </a:r>
            <a:r>
              <a:rPr lang="ko-KR" altLang="en-US" sz="2806">
                <a:solidFill>
                  <a:srgbClr val="00476C"/>
                </a:solidFill>
                <a:ea typeface="Cafe24 Ssurround"/>
              </a:rPr>
              <a:t>보드캠프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sp>
        <p:nvSpPr>
          <p:cNvPr id="12" name="TextBox 12"/>
          <p:cNvSpPr txBox="1"/>
          <p:nvPr/>
        </p:nvSpPr>
        <p:spPr>
          <a:xfrm>
            <a:off x="202700" y="1306777"/>
            <a:ext cx="6362288" cy="6995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ko-KR" altLang="en-US" sz="3950">
                <a:solidFill>
                  <a:srgbClr val="FC5230"/>
                </a:solidFill>
                <a:ea typeface="Cafe24 Ssurround"/>
              </a:rPr>
              <a:t>여름</a:t>
            </a:r>
            <a:r>
              <a:rPr lang="ko-KR" altLang="en-US" sz="3950">
                <a:solidFill>
                  <a:srgbClr val="00476C"/>
                </a:solidFill>
                <a:ea typeface="Cafe24 Ssurround"/>
              </a:rPr>
              <a:t>에</a:t>
            </a:r>
            <a:r>
              <a:rPr lang="en-US" sz="3950">
                <a:solidFill>
                  <a:srgbClr val="00476C"/>
                </a:solidFill>
                <a:latin typeface="Cafe24 Ssurround"/>
              </a:rPr>
              <a:t> </a:t>
            </a:r>
            <a:r>
              <a:rPr lang="ko-KR" altLang="en-US" sz="3950">
                <a:solidFill>
                  <a:srgbClr val="00476C"/>
                </a:solidFill>
                <a:ea typeface="Cafe24 Ssurround"/>
              </a:rPr>
              <a:t>즐기는</a:t>
            </a:r>
            <a:r>
              <a:rPr lang="en-US" sz="3950">
                <a:solidFill>
                  <a:srgbClr val="00476C"/>
                </a:solidFill>
                <a:latin typeface="Cafe24 Ssurround"/>
              </a:rPr>
              <a:t> </a:t>
            </a:r>
            <a:r>
              <a:rPr lang="ko-KR" altLang="en-US" sz="3950">
                <a:solidFill>
                  <a:srgbClr val="18A8F1"/>
                </a:solidFill>
                <a:ea typeface="Cafe24 Ssurround"/>
              </a:rPr>
              <a:t>스노우보드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95" y="607189"/>
            <a:ext cx="1359576" cy="76558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901" y="646789"/>
            <a:ext cx="2375958" cy="1465174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21000"/>
          </a:blip>
          <a:stretch>
            <a:fillRect/>
          </a:stretch>
        </p:blipFill>
        <p:spPr>
          <a:xfrm>
            <a:off x="2143066" y="5372306"/>
            <a:ext cx="263995" cy="27719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alphaModFix amt="21000"/>
          </a:blip>
          <a:stretch>
            <a:fillRect/>
          </a:stretch>
        </p:blipFill>
        <p:spPr>
          <a:xfrm>
            <a:off x="2512659" y="5359106"/>
            <a:ext cx="263995" cy="27719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alphaModFix amt="21000"/>
          </a:blip>
          <a:stretch>
            <a:fillRect/>
          </a:stretch>
        </p:blipFill>
        <p:spPr>
          <a:xfrm>
            <a:off x="2935052" y="5359106"/>
            <a:ext cx="263995" cy="277195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1893" y="3458339"/>
            <a:ext cx="3313142" cy="219116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7862" y="5636301"/>
            <a:ext cx="356394" cy="633589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89088" y="3049146"/>
            <a:ext cx="2507956" cy="369594"/>
          </a:xfrm>
          <a:prstGeom prst="rect">
            <a:avLst/>
          </a:prstGeom>
          <a:effectLst>
            <a:outerShdw dist="15240" dir="900000">
              <a:srgbClr val="00476C">
                <a:alpha val="5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ko-KR" altLang="en-US" sz="2079" b="1">
                <a:solidFill>
                  <a:srgbClr val="00476C"/>
                </a:solidFill>
                <a:ea typeface="Cafe24 Ssurround air"/>
              </a:rPr>
              <a:t>스위치</a:t>
            </a:r>
            <a:r>
              <a:rPr lang="en-US" sz="2079" b="1">
                <a:solidFill>
                  <a:srgbClr val="00476C"/>
                </a:solidFill>
                <a:latin typeface="Cafe24 Ssurround air"/>
              </a:rPr>
              <a:t> </a:t>
            </a:r>
            <a:r>
              <a:rPr lang="ko-KR" altLang="en-US" sz="2079" b="1">
                <a:solidFill>
                  <a:srgbClr val="00476C"/>
                </a:solidFill>
                <a:ea typeface="Cafe24 Ssurround air"/>
              </a:rPr>
              <a:t>기능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780000">
            <a:off x="1773472" y="5583502"/>
            <a:ext cx="475192" cy="50159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35052" y="5662700"/>
            <a:ext cx="237596" cy="290395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479895" y="6164291"/>
            <a:ext cx="1663171" cy="25079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55">
                <a:solidFill>
                  <a:srgbClr val="5D6DBE"/>
                </a:solidFill>
                <a:latin typeface="Pretendard Regular"/>
              </a:rPr>
              <a:t>reset : </a:t>
            </a:r>
            <a:r>
              <a:rPr lang="ko-KR" altLang="en-US" sz="1455">
                <a:solidFill>
                  <a:srgbClr val="5D6DBE"/>
                </a:solidFill>
                <a:ea typeface="Pretendard Regular"/>
              </a:rPr>
              <a:t>보드</a:t>
            </a:r>
            <a:r>
              <a:rPr lang="en-US" sz="1455">
                <a:solidFill>
                  <a:srgbClr val="5D6DBE"/>
                </a:solidFill>
                <a:latin typeface="Pretendard Regular"/>
              </a:rPr>
              <a:t> </a:t>
            </a:r>
            <a:r>
              <a:rPr lang="ko-KR" altLang="en-US" sz="1455">
                <a:solidFill>
                  <a:srgbClr val="5D6DBE"/>
                </a:solidFill>
                <a:ea typeface="Pretendard Regular"/>
              </a:rPr>
              <a:t>재부팅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11068" y="6283089"/>
            <a:ext cx="1663171" cy="25079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55">
                <a:solidFill>
                  <a:srgbClr val="5D6DBE"/>
                </a:solidFill>
                <a:latin typeface="Pretendard Regular"/>
              </a:rPr>
              <a:t>SW2 : </a:t>
            </a:r>
            <a:r>
              <a:rPr lang="ko-KR" altLang="en-US" sz="1455">
                <a:solidFill>
                  <a:srgbClr val="5D6DBE"/>
                </a:solidFill>
                <a:ea typeface="Pretendard Regular"/>
              </a:rPr>
              <a:t>게임</a:t>
            </a:r>
            <a:r>
              <a:rPr lang="en-US" sz="1455">
                <a:solidFill>
                  <a:srgbClr val="5D6DBE"/>
                </a:solidFill>
                <a:latin typeface="Pretendard Regular"/>
              </a:rPr>
              <a:t> </a:t>
            </a:r>
            <a:r>
              <a:rPr lang="ko-KR" altLang="en-US" sz="1455">
                <a:solidFill>
                  <a:srgbClr val="5D6DBE"/>
                </a:solidFill>
                <a:ea typeface="Pretendard Regular"/>
              </a:rPr>
              <a:t>시작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565458" y="5966295"/>
            <a:ext cx="1689570" cy="25079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455">
                <a:solidFill>
                  <a:srgbClr val="5D6DBE"/>
                </a:solidFill>
                <a:latin typeface="Pretendard Regular"/>
              </a:rPr>
              <a:t>SW3 : Ranking </a:t>
            </a:r>
            <a:r>
              <a:rPr lang="ko-KR" altLang="en-US" sz="1455">
                <a:solidFill>
                  <a:srgbClr val="5D6DBE"/>
                </a:solidFill>
                <a:ea typeface="Pretendard Regular"/>
              </a:rPr>
              <a:t>확인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1980000">
            <a:off x="3502642" y="8249855"/>
            <a:ext cx="1346376" cy="1346376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51022" y="7510668"/>
            <a:ext cx="2177962" cy="1663171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9088" y="6956278"/>
            <a:ext cx="3022747" cy="171597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730691" y="8725047"/>
            <a:ext cx="1306777" cy="25079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455">
                <a:solidFill>
                  <a:srgbClr val="5D6DBE"/>
                </a:solidFill>
                <a:ea typeface="Pretendard Regular"/>
              </a:rPr>
              <a:t>밸런스</a:t>
            </a:r>
            <a:r>
              <a:rPr lang="en-US" sz="1455">
                <a:solidFill>
                  <a:srgbClr val="5D6DBE"/>
                </a:solidFill>
                <a:latin typeface="Pretendard Regular"/>
              </a:rPr>
              <a:t> </a:t>
            </a:r>
            <a:r>
              <a:rPr lang="ko-KR" altLang="en-US" sz="1455">
                <a:solidFill>
                  <a:srgbClr val="5D6DBE"/>
                </a:solidFill>
                <a:ea typeface="Pretendard Regular"/>
              </a:rPr>
              <a:t>보드</a:t>
            </a:r>
            <a:r>
              <a:rPr lang="en-US" sz="1455">
                <a:solidFill>
                  <a:srgbClr val="5D6DBE"/>
                </a:solidFill>
                <a:latin typeface="Pretendard Regular"/>
              </a:rPr>
              <a:t> </a:t>
            </a:r>
            <a:r>
              <a:rPr lang="ko-KR" altLang="en-US" sz="1455">
                <a:solidFill>
                  <a:srgbClr val="5D6DBE"/>
                </a:solidFill>
                <a:ea typeface="Pretendard Regular"/>
              </a:rPr>
              <a:t>내부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053850" y="8725047"/>
            <a:ext cx="897584" cy="25079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455">
                <a:solidFill>
                  <a:srgbClr val="5D6DBE"/>
                </a:solidFill>
                <a:ea typeface="Pretendard Regular"/>
              </a:rPr>
              <a:t>모니터</a:t>
            </a:r>
            <a:r>
              <a:rPr lang="en-US" sz="1455">
                <a:solidFill>
                  <a:srgbClr val="5D6DBE"/>
                </a:solidFill>
                <a:latin typeface="Pretendard Regular"/>
              </a:rPr>
              <a:t> </a:t>
            </a:r>
            <a:r>
              <a:rPr lang="ko-KR" altLang="en-US" sz="1455">
                <a:solidFill>
                  <a:srgbClr val="5D6DBE"/>
                </a:solidFill>
                <a:ea typeface="Pretendard Regular"/>
              </a:rPr>
              <a:t>연결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525859" y="6758281"/>
            <a:ext cx="2507956" cy="369594"/>
          </a:xfrm>
          <a:prstGeom prst="rect">
            <a:avLst/>
          </a:prstGeom>
          <a:effectLst>
            <a:outerShdw dist="15240" dir="900000">
              <a:srgbClr val="00476C">
                <a:alpha val="5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sz="2079" b="1">
                <a:solidFill>
                  <a:srgbClr val="00476C"/>
                </a:solidFill>
                <a:latin typeface="Cafe24 Ssurround air"/>
              </a:rPr>
              <a:t>HW </a:t>
            </a:r>
            <a:r>
              <a:rPr lang="ko-KR" altLang="en-US" sz="2079" b="1">
                <a:solidFill>
                  <a:srgbClr val="00476C"/>
                </a:solidFill>
                <a:ea typeface="Cafe24 Ssurround air"/>
              </a:rPr>
              <a:t>연결</a:t>
            </a:r>
            <a:r>
              <a:rPr lang="en-US" sz="2079" b="1">
                <a:solidFill>
                  <a:srgbClr val="00476C"/>
                </a:solidFill>
                <a:latin typeface="Cafe24 Ssurround air"/>
              </a:rPr>
              <a:t> </a:t>
            </a:r>
            <a:r>
              <a:rPr lang="ko-KR" altLang="en-US" sz="2079" b="1">
                <a:solidFill>
                  <a:srgbClr val="00476C"/>
                </a:solidFill>
                <a:ea typeface="Cafe24 Ssurround air"/>
              </a:rPr>
              <a:t>구조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37468" y="7035476"/>
            <a:ext cx="963583" cy="25079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455">
                <a:solidFill>
                  <a:srgbClr val="5D6DBE"/>
                </a:solidFill>
                <a:ea typeface="Pretendard Regular"/>
              </a:rPr>
              <a:t>스위칭</a:t>
            </a:r>
            <a:r>
              <a:rPr lang="en-US" sz="1455">
                <a:solidFill>
                  <a:srgbClr val="5D6DBE"/>
                </a:solidFill>
                <a:latin typeface="Pretendard Regular"/>
              </a:rPr>
              <a:t> </a:t>
            </a:r>
            <a:r>
              <a:rPr lang="ko-KR" altLang="en-US" sz="1455">
                <a:solidFill>
                  <a:srgbClr val="5D6DBE"/>
                </a:solidFill>
                <a:ea typeface="Pretendard Regular"/>
              </a:rPr>
              <a:t>허브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sp>
        <p:nvSpPr>
          <p:cNvPr id="36" name="TextBox 36"/>
          <p:cNvSpPr txBox="1"/>
          <p:nvPr/>
        </p:nvSpPr>
        <p:spPr>
          <a:xfrm>
            <a:off x="4862218" y="3049146"/>
            <a:ext cx="1280378" cy="369594"/>
          </a:xfrm>
          <a:prstGeom prst="rect">
            <a:avLst/>
          </a:prstGeom>
          <a:effectLst>
            <a:outerShdw dist="15240" dir="900000">
              <a:srgbClr val="00476C">
                <a:alpha val="5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ko-KR" altLang="en-US" sz="2079" b="1">
                <a:solidFill>
                  <a:srgbClr val="00476C"/>
                </a:solidFill>
                <a:ea typeface="Cafe24 Ssurround air"/>
              </a:rPr>
              <a:t>조작</a:t>
            </a:r>
            <a:r>
              <a:rPr lang="en-US" sz="2079" b="1">
                <a:solidFill>
                  <a:srgbClr val="00476C"/>
                </a:solidFill>
                <a:latin typeface="Cafe24 Ssurround air"/>
              </a:rPr>
              <a:t> </a:t>
            </a:r>
            <a:r>
              <a:rPr lang="ko-KR" altLang="en-US" sz="2079" b="1">
                <a:solidFill>
                  <a:srgbClr val="00476C"/>
                </a:solidFill>
                <a:ea typeface="Cafe24 Ssurround air"/>
              </a:rPr>
              <a:t>방법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77421" y="4237125"/>
            <a:ext cx="1610372" cy="752387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5311010" y="5081911"/>
            <a:ext cx="395993" cy="409193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5258211" y="3748734"/>
            <a:ext cx="395993" cy="409193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60000">
            <a:off x="6380191" y="4329524"/>
            <a:ext cx="395993" cy="409193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0740000">
            <a:off x="4202230" y="4276725"/>
            <a:ext cx="395993" cy="409193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5284611" y="5464704"/>
            <a:ext cx="461992" cy="3035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1663">
                <a:solidFill>
                  <a:srgbClr val="5D6DBE"/>
                </a:solidFill>
                <a:ea typeface="Pretendard Regular"/>
              </a:rPr>
              <a:t>감속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231811" y="3511138"/>
            <a:ext cx="422393" cy="3035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1663">
                <a:solidFill>
                  <a:srgbClr val="5D6DBE"/>
                </a:solidFill>
                <a:ea typeface="Pretendard Regular"/>
              </a:rPr>
              <a:t>가속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793037" y="4329524"/>
            <a:ext cx="461992" cy="3035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1663">
                <a:solidFill>
                  <a:srgbClr val="5D6DBE"/>
                </a:solidFill>
                <a:ea typeface="Pretendard Regular"/>
              </a:rPr>
              <a:t>좌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696986" y="4395523"/>
            <a:ext cx="461992" cy="3035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1663">
                <a:solidFill>
                  <a:srgbClr val="5D6DBE"/>
                </a:solidFill>
                <a:ea typeface="Pretendard Regular"/>
              </a:rPr>
              <a:t>우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90267" y="2428757"/>
            <a:ext cx="4897114" cy="422393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2288263" y="2521155"/>
            <a:ext cx="4448322" cy="2375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altLang="en-US" sz="1351">
                <a:solidFill>
                  <a:srgbClr val="3A4CA8"/>
                </a:solidFill>
                <a:ea typeface="esamanru OTF Light"/>
              </a:rPr>
              <a:t>밸런스</a:t>
            </a:r>
            <a:r>
              <a:rPr lang="en-US" sz="1351">
                <a:solidFill>
                  <a:srgbClr val="3A4CA8"/>
                </a:solidFill>
                <a:latin typeface="esamanru OTF Light"/>
              </a:rPr>
              <a:t> </a:t>
            </a:r>
            <a:r>
              <a:rPr lang="ko-KR" altLang="en-US" sz="1351">
                <a:solidFill>
                  <a:srgbClr val="3A4CA8"/>
                </a:solidFill>
                <a:ea typeface="esamanru OTF Light"/>
              </a:rPr>
              <a:t>보드</a:t>
            </a:r>
            <a:r>
              <a:rPr lang="en-US" sz="1351">
                <a:solidFill>
                  <a:srgbClr val="3A4CA8"/>
                </a:solidFill>
                <a:latin typeface="esamanru OTF Light"/>
              </a:rPr>
              <a:t> </a:t>
            </a:r>
            <a:r>
              <a:rPr lang="ko-KR" altLang="en-US" sz="1351">
                <a:solidFill>
                  <a:srgbClr val="3A4CA8"/>
                </a:solidFill>
                <a:ea typeface="esamanru OTF Light"/>
              </a:rPr>
              <a:t>움직임을</a:t>
            </a:r>
            <a:r>
              <a:rPr lang="en-US" sz="1351">
                <a:solidFill>
                  <a:srgbClr val="3A4CA8"/>
                </a:solidFill>
                <a:latin typeface="esamanru OTF Light"/>
              </a:rPr>
              <a:t> </a:t>
            </a:r>
            <a:r>
              <a:rPr lang="ko-KR" altLang="en-US" sz="1351">
                <a:solidFill>
                  <a:srgbClr val="3A4CA8"/>
                </a:solidFill>
                <a:ea typeface="esamanru OTF Light"/>
              </a:rPr>
              <a:t>활용한</a:t>
            </a:r>
            <a:r>
              <a:rPr lang="en-US" sz="1351">
                <a:solidFill>
                  <a:srgbClr val="3A4CA8"/>
                </a:solidFill>
                <a:latin typeface="esamanru OTF Light"/>
              </a:rPr>
              <a:t> </a:t>
            </a:r>
            <a:r>
              <a:rPr lang="ko-KR" altLang="en-US" sz="1351">
                <a:solidFill>
                  <a:srgbClr val="3A4CA8"/>
                </a:solidFill>
                <a:ea typeface="esamanru OTF Light"/>
              </a:rPr>
              <a:t>스노우</a:t>
            </a:r>
            <a:r>
              <a:rPr lang="en-US" sz="1351">
                <a:solidFill>
                  <a:srgbClr val="3A4CA8"/>
                </a:solidFill>
                <a:latin typeface="esamanru OTF Light"/>
              </a:rPr>
              <a:t> </a:t>
            </a:r>
            <a:r>
              <a:rPr lang="ko-KR" altLang="en-US" sz="1351">
                <a:solidFill>
                  <a:srgbClr val="3A4CA8"/>
                </a:solidFill>
                <a:ea typeface="esamanru OTF Light"/>
              </a:rPr>
              <a:t>보드</a:t>
            </a:r>
            <a:r>
              <a:rPr lang="en-US" sz="1351">
                <a:solidFill>
                  <a:srgbClr val="3A4CA8"/>
                </a:solidFill>
                <a:latin typeface="esamanru OTF Light"/>
              </a:rPr>
              <a:t> </a:t>
            </a:r>
            <a:r>
              <a:rPr lang="ko-KR" altLang="en-US" sz="1351">
                <a:solidFill>
                  <a:srgbClr val="3A4CA8"/>
                </a:solidFill>
                <a:ea typeface="esamanru OTF Light"/>
              </a:rPr>
              <a:t>액션</a:t>
            </a:r>
            <a:r>
              <a:rPr lang="en-US" sz="1351">
                <a:solidFill>
                  <a:srgbClr val="3A4CA8"/>
                </a:solidFill>
                <a:latin typeface="esamanru OTF Light"/>
              </a:rPr>
              <a:t> </a:t>
            </a:r>
          </a:p>
        </p:txBody>
      </p:sp>
      <p:pic>
        <p:nvPicPr>
          <p:cNvPr id="50" name="Picture 5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2293" y="2415558"/>
            <a:ext cx="1465174" cy="435592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4692" y="2349558"/>
            <a:ext cx="1531173" cy="765587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9889" y="2481556"/>
            <a:ext cx="290395" cy="3167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54</Words>
  <Application>Microsoft Office PowerPoint</Application>
  <PresentationFormat>사용자 지정</PresentationFormat>
  <Paragraphs>18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Cafe24 Ssurround</vt:lpstr>
      <vt:lpstr>Pretendard Regular</vt:lpstr>
      <vt:lpstr>Arial</vt:lpstr>
      <vt:lpstr>Cafe24 Ssurround air</vt:lpstr>
      <vt:lpstr>esamanru OTF Light</vt:lpstr>
      <vt:lpstr>Calibri</vt:lpstr>
      <vt:lpstr>Office Theme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이승엽/연구원/OTA&amp;Update 2 Unit(seungyeop7350.lee@lge.com)</cp:lastModifiedBy>
  <cp:revision>2</cp:revision>
  <dcterms:created xsi:type="dcterms:W3CDTF">2006-08-16T00:00:00Z</dcterms:created>
  <dcterms:modified xsi:type="dcterms:W3CDTF">2025-07-09T07:52:08Z</dcterms:modified>
</cp:coreProperties>
</file>